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79ca77e32_1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79ca77e32_1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79ca77e32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79ca77e32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79ca77e32_1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79ca77e32_1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79ca77e3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79ca77e3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79ca77e32_1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79ca77e32_1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79ca77e32_1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79ca77e32_1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79ca77e32_1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79ca77e32_1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7,100 Islands of the Philippines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Sari-saring Salita, Sari-saring Saya</a:t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Self-Introduction Relay Game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165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>
                <a:solidFill>
                  <a:schemeClr val="dk1"/>
                </a:solidFill>
              </a:rPr>
              <a:t>A: Magandang umaga, ako si _________.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>
                <a:solidFill>
                  <a:schemeClr val="dk1"/>
                </a:solidFill>
              </a:rPr>
              <a:t>B: Magandang umaga rin, ako si ___________. 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Ice Breaker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Pick a partner and ask the following questions:</a:t>
            </a:r>
            <a:endParaRPr sz="24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</a:pPr>
            <a:r>
              <a:rPr lang="en" sz="1800">
                <a:solidFill>
                  <a:schemeClr val="dk1"/>
                </a:solidFill>
              </a:rPr>
              <a:t>Why did you choose this class?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</a:pPr>
            <a:r>
              <a:rPr lang="en" sz="1800">
                <a:solidFill>
                  <a:schemeClr val="dk1"/>
                </a:solidFill>
              </a:rPr>
              <a:t>What is something people do not readily know about you?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</a:pPr>
            <a:r>
              <a:rPr lang="en" sz="1800">
                <a:solidFill>
                  <a:schemeClr val="dk1"/>
                </a:solidFill>
              </a:rPr>
              <a:t>Tell the worst joke of your life.</a:t>
            </a:r>
            <a:endParaRPr sz="18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Introduce your partner to the class.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Guide Questions for Discussion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Given where you are from, what stories do you know about the different cultures of the Philippines?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How does this story remind you of Captain Cook and his expedition in Hawaii?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Baybayin?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The Philippines has its own ancient writing system called the baybayin (root word: baybay, meaning to spell). In recent history, it has been known as the alibata (from</a:t>
            </a:r>
            <a:r>
              <a:rPr i="1" lang="en">
                <a:solidFill>
                  <a:schemeClr val="dk1"/>
                </a:solidFill>
              </a:rPr>
              <a:t> alif </a:t>
            </a:r>
            <a:r>
              <a:rPr lang="en">
                <a:solidFill>
                  <a:schemeClr val="dk1"/>
                </a:solidFill>
              </a:rPr>
              <a:t>and </a:t>
            </a:r>
            <a:r>
              <a:rPr i="1" lang="en">
                <a:solidFill>
                  <a:schemeClr val="dk1"/>
                </a:solidFill>
              </a:rPr>
              <a:t>bata</a:t>
            </a:r>
            <a:r>
              <a:rPr lang="en">
                <a:solidFill>
                  <a:schemeClr val="dk1"/>
                </a:solidFill>
              </a:rPr>
              <a:t>, the first and last letters of the Arabic or Hebrew alphabet).  But the more appropriate term to use is baybayin, as it is more indigenous. It is a syllabary of 17 symbols, 3 vowels and 14 consonants.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8"/>
          <p:cNvPicPr preferRelativeResize="0"/>
          <p:nvPr/>
        </p:nvPicPr>
        <p:blipFill rotWithShape="1">
          <a:blip r:embed="rId3">
            <a:alphaModFix/>
          </a:blip>
          <a:srcRect b="16122" l="15946" r="14235" t="21505"/>
          <a:stretch/>
        </p:blipFill>
        <p:spPr>
          <a:xfrm>
            <a:off x="225600" y="387663"/>
            <a:ext cx="8692800" cy="4368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does Baybayin work?</a:t>
            </a:r>
            <a:endParaRPr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155850" y="1390700"/>
            <a:ext cx="8832300" cy="30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Each consonant is read with the “a” sound, thus  	is read as “ka”.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To form “ke” or “ki”, put a dot on top of the consonant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To form “ko” or “ku”, put a dot at the bottom of the consonant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Put an “x” beside the consonant if you want only the “k” sound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D and R are interchangeable.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To form the sound “sha”, take sya/sha 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To form the J sound, take dya 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Sounds are spelled as pronounced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Students learn how to write their name in </a:t>
            </a:r>
            <a:r>
              <a:rPr i="1" lang="en" sz="1100">
                <a:solidFill>
                  <a:schemeClr val="dk1"/>
                </a:solidFill>
              </a:rPr>
              <a:t>baybayin</a:t>
            </a:r>
            <a:r>
              <a:rPr lang="en" sz="1100">
                <a:solidFill>
                  <a:schemeClr val="dk1"/>
                </a:solidFill>
              </a:rPr>
              <a:t>. Here are a few examples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Rebecca, would be debeka: (baybayin)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Sharon, would be syadon: (baybayin)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John,would be dyan: (baybayin)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Charley, would be tsarli (baybayin)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